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18"/>
  </p:notesMasterIdLst>
  <p:sldIdLst>
    <p:sldId id="666" r:id="rId2"/>
    <p:sldId id="700" r:id="rId3"/>
    <p:sldId id="667" r:id="rId4"/>
    <p:sldId id="695" r:id="rId5"/>
    <p:sldId id="693" r:id="rId6"/>
    <p:sldId id="689" r:id="rId7"/>
    <p:sldId id="690" r:id="rId8"/>
    <p:sldId id="692" r:id="rId9"/>
    <p:sldId id="668" r:id="rId10"/>
    <p:sldId id="684" r:id="rId11"/>
    <p:sldId id="682" r:id="rId12"/>
    <p:sldId id="676" r:id="rId13"/>
    <p:sldId id="687" r:id="rId14"/>
    <p:sldId id="674" r:id="rId15"/>
    <p:sldId id="686" r:id="rId16"/>
    <p:sldId id="699" r:id="rId17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32" autoAdjust="0"/>
    <p:restoredTop sz="97897" autoAdjust="0"/>
  </p:normalViewPr>
  <p:slideViewPr>
    <p:cSldViewPr snapToGrid="0">
      <p:cViewPr>
        <p:scale>
          <a:sx n="86" d="100"/>
          <a:sy n="86" d="100"/>
        </p:scale>
        <p:origin x="-680" y="-2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8427" cy="513508"/>
          </a:xfrm>
          <a:prstGeom prst="rect">
            <a:avLst/>
          </a:prstGeom>
        </p:spPr>
        <p:txBody>
          <a:bodyPr vert="horz" lIns="95098" tIns="47549" rIns="95098" bIns="47549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993" y="0"/>
            <a:ext cx="3078427" cy="513508"/>
          </a:xfrm>
          <a:prstGeom prst="rect">
            <a:avLst/>
          </a:prstGeom>
        </p:spPr>
        <p:txBody>
          <a:bodyPr vert="horz" lIns="95098" tIns="47549" rIns="95098" bIns="47549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C81E8C18-CB2A-4FE4-83B4-F0BEC9C01975}" type="datetimeFigureOut">
              <a:rPr lang="zh-CN" altLang="en-US" smtClean="0"/>
              <a:pPr/>
              <a:t>15-10-7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7938"/>
            <a:ext cx="61420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098" tIns="47549" rIns="95098" bIns="47549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</p:spPr>
        <p:txBody>
          <a:bodyPr vert="horz" lIns="95098" tIns="47549" rIns="95098" bIns="47549" rtlCol="0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8427" cy="513507"/>
          </a:xfrm>
          <a:prstGeom prst="rect">
            <a:avLst/>
          </a:prstGeom>
        </p:spPr>
        <p:txBody>
          <a:bodyPr vert="horz" lIns="95098" tIns="47549" rIns="95098" bIns="47549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993" y="9721107"/>
            <a:ext cx="3078427" cy="513507"/>
          </a:xfrm>
          <a:prstGeom prst="rect">
            <a:avLst/>
          </a:prstGeom>
        </p:spPr>
        <p:txBody>
          <a:bodyPr vert="horz" lIns="95098" tIns="47549" rIns="95098" bIns="47549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42F0C861-88B6-485E-B75E-03656D5AA10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0030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欲把西湖比西子， 淡妆浓抹总相宜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风情万种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0C861-88B6-485E-B75E-03656D5AA10F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164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0C861-88B6-485E-B75E-03656D5AA10F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0C861-88B6-485E-B75E-03656D5AA10F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5431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0C861-88B6-485E-B75E-03656D5AA10F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9693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欧拉发现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0C861-88B6-485E-B75E-03656D5AA10F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1289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欧拉发现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0C861-88B6-485E-B75E-03656D5AA10F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3032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印度天才数学家拉马努金发现的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0C861-88B6-485E-B75E-03656D5AA10F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2202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以自然数为基因，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多么纯正的血统。</a:t>
            </a:r>
            <a:r>
              <a:rPr kumimoji="1" lang="en-US" altLang="zh-CN" dirty="0" smtClean="0"/>
              <a:t> 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e</a:t>
            </a:r>
            <a:r>
              <a:rPr kumimoji="1" lang="zh-CN" altLang="en-US" dirty="0" smtClean="0"/>
              <a:t>被称为自然常数，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考虑到这么正统的自然数基因，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也就不难理解了。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0C861-88B6-485E-B75E-03656D5AA10F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7906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8401-246D-4080-A9E2-FFF3D9452E05}" type="datetime1">
              <a:rPr lang="zh-CN" altLang="en-US" smtClean="0"/>
              <a:pPr/>
              <a:t>15-10-7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AE46-2892-4F68-A6A1-7161D6D51E8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786603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8401-246D-4080-A9E2-FFF3D9452E05}" type="datetime1">
              <a:rPr lang="zh-CN" altLang="en-US" smtClean="0"/>
              <a:pPr/>
              <a:t>15-10-7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AE46-2892-4F68-A6A1-7161D6D51E8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854720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8401-246D-4080-A9E2-FFF3D9452E05}" type="datetime1">
              <a:rPr lang="zh-CN" altLang="en-US" smtClean="0"/>
              <a:pPr/>
              <a:t>15-10-7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AE46-2892-4F68-A6A1-7161D6D51E8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35354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8401-246D-4080-A9E2-FFF3D9452E05}" type="datetime1">
              <a:rPr lang="zh-CN" altLang="en-US" smtClean="0"/>
              <a:pPr/>
              <a:t>15-10-7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AE46-2892-4F68-A6A1-7161D6D51E8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74207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8401-246D-4080-A9E2-FFF3D9452E05}" type="datetime1">
              <a:rPr lang="zh-CN" altLang="en-US" smtClean="0"/>
              <a:pPr/>
              <a:t>15-10-7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AE46-2892-4F68-A6A1-7161D6D51E8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548073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8401-246D-4080-A9E2-FFF3D9452E05}" type="datetime1">
              <a:rPr lang="zh-CN" altLang="en-US" smtClean="0"/>
              <a:pPr/>
              <a:t>15-10-7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AE46-2892-4F68-A6A1-7161D6D51E8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16986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8401-246D-4080-A9E2-FFF3D9452E05}" type="datetime1">
              <a:rPr lang="zh-CN" altLang="en-US" smtClean="0"/>
              <a:pPr/>
              <a:t>15-10-7</a:t>
            </a:fld>
            <a:endParaRPr lang="zh-CN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AE46-2892-4F68-A6A1-7161D6D51E8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880107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8401-246D-4080-A9E2-FFF3D9452E05}" type="datetime1">
              <a:rPr lang="zh-CN" altLang="en-US" smtClean="0"/>
              <a:pPr/>
              <a:t>15-10-7</a:t>
            </a:fld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AE46-2892-4F68-A6A1-7161D6D51E8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722091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8401-246D-4080-A9E2-FFF3D9452E05}" type="datetime1">
              <a:rPr lang="zh-CN" altLang="en-US" smtClean="0"/>
              <a:pPr/>
              <a:t>15-10-7</a:t>
            </a:fld>
            <a:endParaRPr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AE46-2892-4F68-A6A1-7161D6D51E8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568383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8401-246D-4080-A9E2-FFF3D9452E05}" type="datetime1">
              <a:rPr lang="zh-CN" altLang="en-US" smtClean="0"/>
              <a:pPr/>
              <a:t>15-10-7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AE46-2892-4F68-A6A1-7161D6D51E8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426354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8401-246D-4080-A9E2-FFF3D9452E05}" type="datetime1">
              <a:rPr lang="zh-CN" altLang="en-US" smtClean="0"/>
              <a:pPr/>
              <a:t>15-10-7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AE46-2892-4F68-A6A1-7161D6D51E8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584313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itchFamily="34" charset="-122"/>
              </a:defRPr>
            </a:lvl1pPr>
          </a:lstStyle>
          <a:p>
            <a:fld id="{601D8401-246D-4080-A9E2-FFF3D9452E05}" type="datetime1">
              <a:rPr lang="zh-CN" altLang="en-US" smtClean="0"/>
              <a:pPr/>
              <a:t>15-10-7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itchFamily="34" charset="-122"/>
              </a:defRPr>
            </a:lvl1pPr>
          </a:lstStyle>
          <a:p>
            <a:fld id="{D808AE46-2892-4F68-A6A1-7161D6D51E8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7128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itchFamily="34" charset="-122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eg"/><Relationship Id="rId3" Type="http://schemas.microsoft.com/office/2007/relationships/hdphoto" Target="../media/hdphoto1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microsoft.com/office/2007/relationships/hdphoto" Target="../media/hdphoto12.wdp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eg"/><Relationship Id="rId3" Type="http://schemas.microsoft.com/office/2007/relationships/hdphoto" Target="../media/hdphoto1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microsoft.com/office/2007/relationships/hdphoto" Target="../media/hdphoto14.wdp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jpeg"/><Relationship Id="rId6" Type="http://schemas.microsoft.com/office/2007/relationships/hdphoto" Target="../media/hdphoto15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microsoft.com/office/2007/relationships/hdphoto" Target="../media/hdphoto2.wdp"/><Relationship Id="rId5" Type="http://schemas.openxmlformats.org/officeDocument/2006/relationships/image" Target="../media/image5.jpeg"/><Relationship Id="rId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microsoft.com/office/2007/relationships/hdphoto" Target="../media/hdphoto4.wdp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eg"/><Relationship Id="rId3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eg"/><Relationship Id="rId3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microsoft.com/office/2007/relationships/hdphoto" Target="../media/hdphoto7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11.jpeg"/><Relationship Id="rId5" Type="http://schemas.microsoft.com/office/2007/relationships/hdphoto" Target="../media/hdphoto7.wdp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eg"/><Relationship Id="rId3" Type="http://schemas.microsoft.com/office/2007/relationships/hdphoto" Target="../media/hdphoto9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618245" y="1296976"/>
            <a:ext cx="7909035" cy="3503624"/>
          </a:xfrm>
        </p:spPr>
        <p:txBody>
          <a:bodyPr>
            <a:normAutofit fontScale="90000"/>
          </a:bodyPr>
          <a:lstStyle/>
          <a:p>
            <a:r>
              <a:rPr lang="zh-CN" altLang="en-US" sz="6600" dirty="0" smtClean="0">
                <a:solidFill>
                  <a:schemeClr val="bg1"/>
                </a:solidFill>
                <a:latin typeface="方正姚体简体" pitchFamily="65" charset="-122"/>
                <a:ea typeface="方正姚体简体" pitchFamily="65" charset="-122"/>
              </a:rPr>
              <a:t>传奇</a:t>
            </a:r>
            <a:r>
              <a:rPr lang="en-US" altLang="zh-CN" sz="15600" dirty="0" smtClean="0">
                <a:solidFill>
                  <a:schemeClr val="bg1"/>
                </a:solidFill>
                <a:latin typeface="Big Caslon"/>
                <a:ea typeface="方正姚体简体" pitchFamily="65" charset="-122"/>
                <a:cs typeface="Big Caslon"/>
              </a:rPr>
              <a:t>e</a:t>
            </a:r>
            <a:r>
              <a:rPr lang="zh-CN" altLang="en-US" sz="6600" dirty="0" smtClean="0">
                <a:solidFill>
                  <a:schemeClr val="bg1"/>
                </a:solidFill>
                <a:latin typeface="Big Caslon"/>
                <a:ea typeface="方正姚体简体" pitchFamily="65" charset="-122"/>
                <a:cs typeface="Big Caslon"/>
              </a:rPr>
              <a:t>事</a:t>
            </a:r>
            <a:r>
              <a:rPr lang="en-US" altLang="zh-CN" sz="6600" dirty="0" smtClean="0">
                <a:solidFill>
                  <a:schemeClr val="bg1"/>
                </a:solidFill>
                <a:latin typeface="Big Caslon"/>
                <a:ea typeface="方正姚体简体" pitchFamily="65" charset="-122"/>
                <a:cs typeface="Big Caslon"/>
              </a:rPr>
              <a:t> </a:t>
            </a:r>
            <a:r>
              <a:rPr lang="en-US" altLang="zh-CN" sz="6600" dirty="0" smtClean="0">
                <a:solidFill>
                  <a:schemeClr val="bg1"/>
                </a:solidFill>
                <a:latin typeface="方正姚体简体" pitchFamily="65" charset="-122"/>
                <a:ea typeface="方正姚体简体" pitchFamily="65" charset="-122"/>
              </a:rPr>
              <a:t>—</a:t>
            </a:r>
            <a:br>
              <a:rPr lang="en-US" altLang="zh-CN" sz="6600" dirty="0" smtClean="0">
                <a:solidFill>
                  <a:schemeClr val="bg1"/>
                </a:solidFill>
                <a:latin typeface="方正姚体简体" pitchFamily="65" charset="-122"/>
                <a:ea typeface="方正姚体简体" pitchFamily="65" charset="-122"/>
              </a:rPr>
            </a:br>
            <a:r>
              <a:rPr lang="zh-CN" altLang="en-US" sz="6600" dirty="0" smtClean="0">
                <a:solidFill>
                  <a:schemeClr val="bg1"/>
                </a:solidFill>
                <a:latin typeface="方正姚体简体" pitchFamily="65" charset="-122"/>
                <a:ea typeface="方正姚体简体" pitchFamily="65" charset="-122"/>
              </a:rPr>
              <a:t>实数轴上的</a:t>
            </a:r>
            <a:r>
              <a:rPr lang="en-US" altLang="zh-CN" sz="6600" dirty="0" smtClean="0">
                <a:solidFill>
                  <a:schemeClr val="bg1"/>
                </a:solidFill>
                <a:latin typeface="方正姚体简体" pitchFamily="65" charset="-122"/>
                <a:ea typeface="方正姚体简体" pitchFamily="65" charset="-122"/>
              </a:rPr>
              <a:t/>
            </a:r>
            <a:br>
              <a:rPr lang="en-US" altLang="zh-CN" sz="6600" dirty="0" smtClean="0">
                <a:solidFill>
                  <a:schemeClr val="bg1"/>
                </a:solidFill>
                <a:latin typeface="方正姚体简体" pitchFamily="65" charset="-122"/>
                <a:ea typeface="方正姚体简体" pitchFamily="65" charset="-122"/>
              </a:rPr>
            </a:br>
            <a:r>
              <a:rPr lang="zh-CN" altLang="en-US" sz="6600" dirty="0" smtClean="0">
                <a:solidFill>
                  <a:schemeClr val="bg1"/>
                </a:solidFill>
                <a:latin typeface="方正姚体简体" pitchFamily="65" charset="-122"/>
                <a:ea typeface="方正姚体简体" pitchFamily="65" charset="-122"/>
              </a:rPr>
              <a:t>奥黛丽</a:t>
            </a:r>
            <a:r>
              <a:rPr lang="en-US" altLang="zh-CN" sz="6600" dirty="0">
                <a:solidFill>
                  <a:schemeClr val="bg1"/>
                </a:solidFill>
                <a:latin typeface="方正姚体简体" pitchFamily="65" charset="-122"/>
                <a:ea typeface="方正姚体简体" pitchFamily="65" charset="-122"/>
              </a:rPr>
              <a:t>·</a:t>
            </a:r>
            <a:r>
              <a:rPr lang="zh-CN" altLang="en-US" sz="6600" dirty="0" smtClean="0">
                <a:solidFill>
                  <a:schemeClr val="bg1"/>
                </a:solidFill>
                <a:latin typeface="方正姚体简体" pitchFamily="65" charset="-122"/>
                <a:ea typeface="方正姚体简体" pitchFamily="65" charset="-122"/>
              </a:rPr>
              <a:t>赫本</a:t>
            </a:r>
            <a:r>
              <a:rPr lang="en-US" altLang="zh-CN" sz="6600" dirty="0" smtClean="0">
                <a:solidFill>
                  <a:schemeClr val="bg1"/>
                </a:solidFill>
                <a:latin typeface="方正姚体简体" pitchFamily="65" charset="-122"/>
                <a:ea typeface="方正姚体简体" pitchFamily="65" charset="-122"/>
              </a:rPr>
              <a:t/>
            </a:r>
            <a:br>
              <a:rPr lang="en-US" altLang="zh-CN" sz="6600" dirty="0" smtClean="0">
                <a:solidFill>
                  <a:schemeClr val="bg1"/>
                </a:solidFill>
                <a:latin typeface="方正姚体简体" pitchFamily="65" charset="-122"/>
                <a:ea typeface="方正姚体简体" pitchFamily="65" charset="-122"/>
              </a:rPr>
            </a:br>
            <a:r>
              <a:rPr lang="en-US" altLang="zh-CN" sz="6600" dirty="0" smtClean="0">
                <a:solidFill>
                  <a:schemeClr val="bg1"/>
                </a:solidFill>
                <a:latin typeface="方正姚体简体" pitchFamily="65" charset="-122"/>
                <a:ea typeface="方正姚体简体" pitchFamily="65" charset="-122"/>
              </a:rPr>
              <a:t/>
            </a:r>
            <a:br>
              <a:rPr lang="en-US" altLang="zh-CN" sz="6600" dirty="0" smtClean="0">
                <a:solidFill>
                  <a:schemeClr val="bg1"/>
                </a:solidFill>
                <a:latin typeface="方正姚体简体" pitchFamily="65" charset="-122"/>
                <a:ea typeface="方正姚体简体" pitchFamily="65" charset="-122"/>
              </a:rPr>
            </a:br>
            <a:r>
              <a:rPr lang="en-US" altLang="zh-CN" sz="6600" dirty="0" err="1" smtClean="0">
                <a:solidFill>
                  <a:schemeClr val="bg1"/>
                </a:solidFill>
                <a:latin typeface="方正姚体简体" pitchFamily="65" charset="-122"/>
                <a:ea typeface="方正姚体简体" pitchFamily="65" charset="-122"/>
              </a:rPr>
              <a:t>rickjin</a:t>
            </a:r>
            <a:endParaRPr lang="zh-CN" altLang="en-US" sz="6600" dirty="0">
              <a:solidFill>
                <a:schemeClr val="bg1"/>
              </a:solidFill>
              <a:latin typeface="方正姚体简体" pitchFamily="65" charset="-122"/>
              <a:ea typeface="方正姚体简体" pitchFamily="65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9988" y="691515"/>
            <a:ext cx="4933950" cy="550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61364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435" y="5177692"/>
            <a:ext cx="10972800" cy="1143000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dirty="0">
                <a:latin typeface="华文琥珀"/>
                <a:ea typeface="华文琥珀"/>
                <a:cs typeface="华文琥珀"/>
              </a:rPr>
              <a:t>楚楚可人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5184" y="546426"/>
            <a:ext cx="9982052" cy="581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77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1827" y="2015490"/>
            <a:ext cx="9626844" cy="241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17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10972800" cy="1143000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dirty="0">
                <a:latin typeface="华文琥珀"/>
                <a:ea typeface="华文琥珀"/>
                <a:cs typeface="华文琥珀"/>
              </a:rPr>
              <a:t>卓而不凡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43619" y="1916589"/>
            <a:ext cx="11314375" cy="1509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4883" y="4112219"/>
            <a:ext cx="5212412" cy="82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905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latin typeface="华文琥珀"/>
                <a:ea typeface="华文琥珀"/>
                <a:cs typeface="华文琥珀"/>
              </a:rPr>
              <a:t>小家</a:t>
            </a:r>
            <a:r>
              <a:rPr lang="zh-CN" altLang="en-US" dirty="0" smtClean="0">
                <a:latin typeface="华文琥珀"/>
                <a:ea typeface="华文琥珀"/>
                <a:cs typeface="华文琥珀"/>
              </a:rPr>
              <a:t>碧玉</a:t>
            </a:r>
            <a:r>
              <a:rPr kumimoji="1" lang="zh-CN" altLang="en-US" dirty="0">
                <a:latin typeface="华文琥珀"/>
                <a:ea typeface="华文琥珀"/>
                <a:cs typeface="华文琥珀"/>
              </a:rPr>
              <a:t>、冰雪聪明</a:t>
            </a:r>
            <a:endParaRPr lang="zh-CN" altLang="en-US" dirty="0">
              <a:latin typeface="华文琥珀"/>
              <a:ea typeface="华文琥珀"/>
              <a:cs typeface="华文琥珀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2757" y="1948109"/>
            <a:ext cx="9709772" cy="196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46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zh-CN" dirty="0">
                <a:latin typeface="微软雅黑" pitchFamily="34" charset="-122"/>
              </a:rPr>
              <a:t> </a:t>
            </a:r>
            <a:r>
              <a:rPr lang="zh-CN" altLang="en-US" dirty="0" smtClean="0">
                <a:latin typeface="微软雅黑" pitchFamily="34" charset="-122"/>
              </a:rPr>
              <a:t>               </a:t>
            </a:r>
            <a:r>
              <a:rPr lang="zh-CN" altLang="en-US" dirty="0" smtClean="0">
                <a:latin typeface="华文琥珀"/>
                <a:ea typeface="华文琥珀"/>
                <a:cs typeface="华文琥珀"/>
              </a:rPr>
              <a:t>金风玉露一相逢 </a:t>
            </a:r>
            <a:r>
              <a:rPr lang="zh-CN" altLang="en-US" dirty="0">
                <a:latin typeface="华文琥珀"/>
                <a:ea typeface="华文琥珀"/>
                <a:cs typeface="华文琥珀"/>
              </a:rPr>
              <a:t>便胜却人间无数</a:t>
            </a:r>
            <a:endParaRPr lang="en-US" dirty="0">
              <a:latin typeface="华文琥珀"/>
              <a:ea typeface="华文琥珀"/>
              <a:cs typeface="华文琥珀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16" y="2200436"/>
            <a:ext cx="12192000" cy="395171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845" y="294680"/>
            <a:ext cx="2252206" cy="107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86028"/>
            <a:ext cx="109728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 smtClean="0">
                <a:latin typeface="华文琥珀"/>
                <a:ea typeface="华文琥珀"/>
                <a:cs typeface="华文琥珀"/>
              </a:rPr>
              <a:t>欲把西湖比西子，淡妆浓抹总相宜</a:t>
            </a:r>
            <a:endParaRPr lang="zh-CN" altLang="en-US" dirty="0">
              <a:latin typeface="华文琥珀"/>
              <a:ea typeface="华文琥珀"/>
              <a:cs typeface="华文琥珀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61145" y="5837676"/>
            <a:ext cx="11173077" cy="8188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05446" y="4836964"/>
            <a:ext cx="10789135" cy="6809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4981" y="1394750"/>
            <a:ext cx="10479027" cy="303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9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459" y="3656254"/>
            <a:ext cx="3993318" cy="299498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58" y="151269"/>
            <a:ext cx="2883269" cy="311804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941" y="3486431"/>
            <a:ext cx="2126320" cy="30466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4748" y="723643"/>
            <a:ext cx="2334813" cy="281150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5186" y="308423"/>
            <a:ext cx="1293941" cy="127731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3063" y="339669"/>
            <a:ext cx="2047431" cy="23750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5369" y="4420428"/>
            <a:ext cx="2619987" cy="19649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0606" y="1905103"/>
            <a:ext cx="2429373" cy="182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81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796" y="1192909"/>
            <a:ext cx="9489640" cy="45687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4341496" y="245174"/>
            <a:ext cx="5419487" cy="1619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82934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43796" y="4178518"/>
            <a:ext cx="9948925" cy="1610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29029" y="2130790"/>
            <a:ext cx="8398499" cy="147267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l"/>
            <a:r>
              <a:rPr kumimoji="1" lang="zh-CN" altLang="en-US" dirty="0">
                <a:latin typeface="华文琥珀"/>
                <a:ea typeface="华文琥珀"/>
                <a:cs typeface="华文琥珀"/>
              </a:rPr>
              <a:t>大家闺秀</a:t>
            </a:r>
            <a:r>
              <a:rPr kumimoji="1" lang="en-US" altLang="zh-CN" dirty="0">
                <a:latin typeface="华文琥珀"/>
                <a:ea typeface="华文琥珀"/>
                <a:cs typeface="华文琥珀"/>
              </a:rPr>
              <a:t>:</a:t>
            </a:r>
            <a:r>
              <a:rPr kumimoji="1" lang="zh-CN" altLang="en-US" dirty="0">
                <a:latin typeface="华文琥珀"/>
                <a:ea typeface="华文琥珀"/>
                <a:cs typeface="华文琥珀"/>
              </a:rPr>
              <a:t>  </a:t>
            </a:r>
            <a:r>
              <a:rPr kumimoji="1" lang="en-US" altLang="en-US" dirty="0" smtClean="0">
                <a:latin typeface="华文琥珀"/>
                <a:ea typeface="华文琥珀"/>
                <a:cs typeface="华文琥珀"/>
              </a:rPr>
              <a:t>沉</a:t>
            </a:r>
            <a:r>
              <a:rPr kumimoji="1" lang="zh-CN" altLang="en-US" dirty="0" smtClean="0">
                <a:latin typeface="华文琥珀"/>
                <a:ea typeface="华文琥珀"/>
                <a:cs typeface="华文琥珀"/>
              </a:rPr>
              <a:t>鱼落雁、闭月羞花</a:t>
            </a:r>
            <a:endParaRPr kumimoji="1" lang="zh-CN" altLang="en-US" dirty="0">
              <a:latin typeface="华文琥珀"/>
              <a:ea typeface="华文琥珀"/>
              <a:cs typeface="华文琥珀"/>
            </a:endParaRPr>
          </a:p>
        </p:txBody>
      </p:sp>
    </p:spTree>
    <p:extLst>
      <p:ext uri="{BB962C8B-B14F-4D97-AF65-F5344CB8AC3E}">
        <p14:creationId xmlns:p14="http://schemas.microsoft.com/office/powerpoint/2010/main" val="2816071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zh-CN" altLang="en-US" dirty="0">
                <a:latin typeface="华文琥珀"/>
                <a:ea typeface="华文琥珀"/>
                <a:cs typeface="华文琥珀"/>
              </a:rPr>
              <a:t>丽质</a:t>
            </a:r>
            <a:r>
              <a:rPr kumimoji="1" lang="zh-CN" altLang="en-US" dirty="0" smtClean="0">
                <a:latin typeface="华文琥珀"/>
                <a:ea typeface="华文琥珀"/>
                <a:cs typeface="华文琥珀"/>
              </a:rPr>
              <a:t>天成、风姿绰约</a:t>
            </a:r>
            <a:endParaRPr kumimoji="1" lang="zh-CN" altLang="en-US" dirty="0">
              <a:latin typeface="华文琥珀"/>
              <a:ea typeface="华文琥珀"/>
              <a:cs typeface="华文琥珀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2436" y="1970653"/>
            <a:ext cx="11835583" cy="161802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609" y="3884045"/>
            <a:ext cx="4145302" cy="27607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159" y="3957887"/>
            <a:ext cx="4347805" cy="255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37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>
                <a:latin typeface="华文琥珀"/>
                <a:ea typeface="华文琥珀"/>
                <a:cs typeface="华文琥珀"/>
              </a:rPr>
              <a:t>品貌端庄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3330" y="2410991"/>
            <a:ext cx="9223835" cy="202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44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zh-CN" altLang="en-US" dirty="0">
                <a:latin typeface="华文琥珀"/>
                <a:ea typeface="华文琥珀"/>
                <a:cs typeface="华文琥珀"/>
              </a:rPr>
              <a:t>娴淑典雅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2758" y="2401155"/>
            <a:ext cx="9258905" cy="174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376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 smtClean="0">
                <a:latin typeface="华文琥珀"/>
                <a:ea typeface="华文琥珀"/>
                <a:cs typeface="华文琥珀"/>
              </a:rPr>
              <a:t>亭亭玉立、出尘脱俗</a:t>
            </a:r>
            <a:endParaRPr kumimoji="1" lang="zh-CN" altLang="en-US" dirty="0">
              <a:latin typeface="华文琥珀"/>
              <a:ea typeface="华文琥珀"/>
              <a:cs typeface="华文琥珀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9283" y="2511136"/>
            <a:ext cx="10839747" cy="196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407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zh-CN" altLang="en-US" dirty="0">
                <a:latin typeface="华文琥珀"/>
                <a:ea typeface="华文琥珀"/>
                <a:cs typeface="华文琥珀"/>
              </a:rPr>
              <a:t>亭亭玉立、出尘脱俗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2758" y="4129959"/>
            <a:ext cx="9022633" cy="17522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2759" y="1743187"/>
            <a:ext cx="8963565" cy="162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40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10972800" cy="1143000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dirty="0">
                <a:latin typeface="华文琥珀"/>
                <a:ea typeface="华文琥珀"/>
                <a:cs typeface="华文琥珀"/>
              </a:rPr>
              <a:t>国色天</a:t>
            </a:r>
            <a:r>
              <a:rPr kumimoji="1" lang="zh-CN" altLang="en-US" dirty="0" smtClean="0">
                <a:latin typeface="华文琥珀"/>
                <a:ea typeface="华文琥珀"/>
                <a:cs typeface="华文琥珀"/>
              </a:rPr>
              <a:t>香</a:t>
            </a:r>
            <a:r>
              <a:rPr kumimoji="1" lang="zh-CN" altLang="en-US" dirty="0">
                <a:latin typeface="华文琥珀"/>
                <a:ea typeface="华文琥珀"/>
                <a:cs typeface="华文琥珀"/>
              </a:rPr>
              <a:t>、风华绝代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851421" y="1418797"/>
            <a:ext cx="8232488" cy="4902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9923</TotalTime>
  <Words>94</Words>
  <Application>Microsoft Macintosh PowerPoint</Application>
  <PresentationFormat>自定义</PresentationFormat>
  <Paragraphs>30</Paragraphs>
  <Slides>16</Slides>
  <Notes>8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7" baseType="lpstr">
      <vt:lpstr>Office Theme</vt:lpstr>
      <vt:lpstr>传奇e事 — 实数轴上的 奥黛丽·赫本  rickjin</vt:lpstr>
      <vt:lpstr>PowerPoint 演示文稿</vt:lpstr>
      <vt:lpstr>大家闺秀:  沉鱼落雁、闭月羞花</vt:lpstr>
      <vt:lpstr>丽质天成、风姿绰约</vt:lpstr>
      <vt:lpstr>品貌端庄</vt:lpstr>
      <vt:lpstr>娴淑典雅</vt:lpstr>
      <vt:lpstr>亭亭玉立、出尘脱俗</vt:lpstr>
      <vt:lpstr>亭亭玉立、出尘脱俗</vt:lpstr>
      <vt:lpstr>国色天香、风华绝代</vt:lpstr>
      <vt:lpstr>楚楚可人</vt:lpstr>
      <vt:lpstr>PowerPoint 演示文稿</vt:lpstr>
      <vt:lpstr>卓而不凡</vt:lpstr>
      <vt:lpstr>小家碧玉、冰雪聪明</vt:lpstr>
      <vt:lpstr>                金风玉露一相逢 便胜却人间无数</vt:lpstr>
      <vt:lpstr>欲把西湖比西子，淡妆浓抹总相宜</vt:lpstr>
      <vt:lpstr>PowerPoint 演示文稿</vt:lpstr>
    </vt:vector>
  </TitlesOfParts>
  <Company>TENCENT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xueminzhao(赵学敏)</dc:creator>
  <cp:lastModifiedBy>JINZHIHUI</cp:lastModifiedBy>
  <cp:revision>897</cp:revision>
  <dcterms:created xsi:type="dcterms:W3CDTF">2015-01-07T06:49:21Z</dcterms:created>
  <dcterms:modified xsi:type="dcterms:W3CDTF">2015-10-07T14:50:24Z</dcterms:modified>
</cp:coreProperties>
</file>